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422F9-6086-4504-ABFA-0056451C7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God’s gift that will change your life forever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ED0AB-30A1-436A-9435-432EFE60F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4726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500" dirty="0"/>
              <a:t>Eternal Godhead became involved in producing the Church.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Jehovah God gave His Son, Jesus Christ to the world for the redemption of the Church.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Jesus Christ gave the Holy Spirit to the Church for its empowerment, preservation and perfection.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/>
              <a:t>The Holy Spirit gives each individual member to the Church the ability to communicate with God in a new prayer and praise language of the Spirit, a dynamo and generating inner life and power.</a:t>
            </a:r>
          </a:p>
        </p:txBody>
      </p:sp>
    </p:spTree>
    <p:extLst>
      <p:ext uri="{BB962C8B-B14F-4D97-AF65-F5344CB8AC3E}">
        <p14:creationId xmlns:p14="http://schemas.microsoft.com/office/powerpoint/2010/main" val="348123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E2AD8-D75E-479F-A790-27C79303F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0" y="-28941"/>
            <a:ext cx="9144000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D43B1-C5C7-4640-ADBD-510A2D698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62498"/>
            <a:ext cx="8712968" cy="617481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What the Spirit of the Lord is saying</a:t>
            </a:r>
          </a:p>
          <a:p>
            <a:pPr marL="0" indent="0">
              <a:buNone/>
            </a:pPr>
            <a:r>
              <a:rPr lang="en-US" dirty="0"/>
              <a:t>-2 Cor 13:14                                  </a:t>
            </a:r>
          </a:p>
          <a:p>
            <a:pPr marL="0" indent="0">
              <a:buNone/>
            </a:pPr>
            <a:r>
              <a:rPr lang="en-US" dirty="0"/>
              <a:t>Grace</a:t>
            </a:r>
          </a:p>
          <a:p>
            <a:pPr marL="0" indent="0">
              <a:buNone/>
            </a:pPr>
            <a:r>
              <a:rPr lang="en-US" dirty="0"/>
              <a:t>Love</a:t>
            </a:r>
          </a:p>
          <a:p>
            <a:pPr marL="0" indent="0">
              <a:buNone/>
            </a:pPr>
            <a:r>
              <a:rPr lang="en-US" dirty="0"/>
              <a:t>Communion of the Holy Spirit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-7 Longings of the Human heart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0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819934"/>
          </a:xfrm>
        </p:spPr>
        <p:txBody>
          <a:bodyPr/>
          <a:lstStyle/>
          <a:p>
            <a:r>
              <a:rPr lang="en-US" dirty="0"/>
              <a:t>7 longings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3"/>
            <a:ext cx="8712968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/>
              <a:t>1</a:t>
            </a:r>
            <a:r>
              <a:rPr lang="en-US" sz="3600" dirty="0"/>
              <a:t>)The longing to be enjoyed by God</a:t>
            </a:r>
          </a:p>
          <a:p>
            <a:pPr marL="0" indent="0">
              <a:buNone/>
            </a:pPr>
            <a:r>
              <a:rPr lang="en-US" sz="3600" b="1" dirty="0"/>
              <a:t>2</a:t>
            </a:r>
            <a:r>
              <a:rPr lang="en-US" sz="3600" dirty="0"/>
              <a:t>)The longing for fascination</a:t>
            </a:r>
          </a:p>
          <a:p>
            <a:pPr marL="0" indent="0">
              <a:buNone/>
            </a:pPr>
            <a:r>
              <a:rPr lang="en-US" sz="3600" b="1" dirty="0"/>
              <a:t>3</a:t>
            </a:r>
            <a:r>
              <a:rPr lang="en-US" sz="3600" dirty="0"/>
              <a:t>)Longing for beauty</a:t>
            </a:r>
          </a:p>
          <a:p>
            <a:pPr marL="0" indent="0">
              <a:buNone/>
            </a:pPr>
            <a:r>
              <a:rPr lang="en-US" sz="3600" b="1" dirty="0"/>
              <a:t>4</a:t>
            </a:r>
            <a:r>
              <a:rPr lang="en-US" sz="3600" dirty="0"/>
              <a:t>)Longing for greatness</a:t>
            </a:r>
          </a:p>
          <a:p>
            <a:pPr marL="0" indent="0">
              <a:buNone/>
            </a:pPr>
            <a:r>
              <a:rPr lang="en-US" sz="3600" b="1" dirty="0"/>
              <a:t>5</a:t>
            </a:r>
            <a:r>
              <a:rPr lang="en-US" sz="3600" dirty="0"/>
              <a:t>)Longing for intimacy without shame</a:t>
            </a:r>
          </a:p>
          <a:p>
            <a:pPr marL="0" indent="0">
              <a:buNone/>
            </a:pPr>
            <a:r>
              <a:rPr lang="en-US" sz="3600" b="1" dirty="0"/>
              <a:t>6</a:t>
            </a:r>
            <a:r>
              <a:rPr lang="en-US" sz="3600" dirty="0"/>
              <a:t>)Longing to be wholehearted</a:t>
            </a:r>
          </a:p>
          <a:p>
            <a:pPr marL="0" indent="0">
              <a:buNone/>
            </a:pPr>
            <a:r>
              <a:rPr lang="en-US" sz="3600" b="1" dirty="0"/>
              <a:t>7</a:t>
            </a:r>
            <a:r>
              <a:rPr lang="en-US" sz="3600" dirty="0"/>
              <a:t>)Longing to make a deep and lasting impact</a:t>
            </a:r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990A-3588-4A1A-9098-A5B82F2D1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Times we live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D6C3C-4080-439F-8EFB-A4B5C9368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Troubles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Spiritual storm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Deception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- Protection</a:t>
            </a:r>
          </a:p>
        </p:txBody>
      </p:sp>
    </p:spTree>
    <p:extLst>
      <p:ext uri="{BB962C8B-B14F-4D97-AF65-F5344CB8AC3E}">
        <p14:creationId xmlns:p14="http://schemas.microsoft.com/office/powerpoint/2010/main" val="41148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</TotalTime>
  <Words>174</Words>
  <Application>Microsoft Office PowerPoint</Application>
  <PresentationFormat>On-screen Show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Century Gothic</vt:lpstr>
      <vt:lpstr>Office Theme</vt:lpstr>
      <vt:lpstr>God’s gift that will change your life forever</vt:lpstr>
      <vt:lpstr>PowerPoint Presentation</vt:lpstr>
      <vt:lpstr>7 longings</vt:lpstr>
      <vt:lpstr>Times we live in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49</cp:revision>
  <dcterms:created xsi:type="dcterms:W3CDTF">2014-04-01T16:35:38Z</dcterms:created>
  <dcterms:modified xsi:type="dcterms:W3CDTF">2019-01-06T02:58:36Z</dcterms:modified>
</cp:coreProperties>
</file>